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73" r:id="rId3"/>
    <p:sldId id="265" r:id="rId4"/>
    <p:sldId id="266" r:id="rId5"/>
    <p:sldId id="259" r:id="rId6"/>
    <p:sldId id="272" r:id="rId7"/>
    <p:sldId id="261" r:id="rId8"/>
    <p:sldId id="271" r:id="rId9"/>
    <p:sldId id="275" r:id="rId10"/>
    <p:sldId id="267" r:id="rId11"/>
    <p:sldId id="280" r:id="rId12"/>
    <p:sldId id="281" r:id="rId13"/>
    <p:sldId id="269" r:id="rId14"/>
    <p:sldId id="277" r:id="rId15"/>
    <p:sldId id="262" r:id="rId16"/>
    <p:sldId id="274" r:id="rId17"/>
    <p:sldId id="263" r:id="rId18"/>
    <p:sldId id="27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762625" y="32051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6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22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8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57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9BDF-78C7-491D-9776-A64691D7B692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1AA-377C-47EF-B06D-B4080FE8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7A360B-DC75-4C97-AE4C-0C54FBA223C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17EB468-0C2E-457D-8F04-868531B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LTrwpvH-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NCFgfaC9f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LTrwpvH-A" TargetMode="External"/><Relationship Id="rId2" Type="http://schemas.openxmlformats.org/officeDocument/2006/relationships/hyperlink" Target="https://www.youtube.com/watch?v=sdeF-e_mIG8&amp;t=18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NCFgfaC9f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1879600"/>
            <a:ext cx="9440034" cy="3098800"/>
          </a:xfrm>
        </p:spPr>
        <p:txBody>
          <a:bodyPr>
            <a:normAutofit/>
          </a:bodyPr>
          <a:lstStyle/>
          <a:p>
            <a:r>
              <a:rPr lang="ko-KR" altLang="en-US" sz="10000" dirty="0"/>
              <a:t>대한민국의 상징</a:t>
            </a:r>
            <a:br>
              <a:rPr lang="en-US" altLang="ko-KR" sz="10000" dirty="0"/>
            </a:br>
            <a:r>
              <a:rPr lang="en-US" altLang="ko-KR" sz="7000" dirty="0"/>
              <a:t>Symbols of Korea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37385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595" y="863599"/>
            <a:ext cx="5063672" cy="970450"/>
          </a:xfrm>
        </p:spPr>
        <p:txBody>
          <a:bodyPr>
            <a:normAutofit/>
          </a:bodyPr>
          <a:lstStyle/>
          <a:p>
            <a:r>
              <a:rPr lang="ko-KR" altLang="en-US" sz="5400" b="1" dirty="0"/>
              <a:t>흰색 바탕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0" b="24382"/>
          <a:stretch/>
        </p:blipFill>
        <p:spPr>
          <a:xfrm>
            <a:off x="7645400" y="914400"/>
            <a:ext cx="3251200" cy="5029200"/>
          </a:xfrm>
        </p:spPr>
      </p:pic>
      <p:sp>
        <p:nvSpPr>
          <p:cNvPr id="4" name="Rectangle 3"/>
          <p:cNvSpPr/>
          <p:nvPr/>
        </p:nvSpPr>
        <p:spPr>
          <a:xfrm>
            <a:off x="1202269" y="2760134"/>
            <a:ext cx="59901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밝음과 순수함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평화를 사랑하는 마음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9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595" y="863599"/>
            <a:ext cx="5063672" cy="970450"/>
          </a:xfrm>
        </p:spPr>
        <p:txBody>
          <a:bodyPr>
            <a:normAutofit/>
          </a:bodyPr>
          <a:lstStyle/>
          <a:p>
            <a:r>
              <a:rPr lang="ko-KR" altLang="en-US" sz="5400" b="1" dirty="0"/>
              <a:t>태극 문양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049868" y="2328334"/>
            <a:ext cx="6163732" cy="302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음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(YIN)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양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(YANG)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함께 있어 조화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(BALANCE)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이룸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6" r="34798" b="24633"/>
          <a:stretch/>
        </p:blipFill>
        <p:spPr>
          <a:xfrm>
            <a:off x="7789334" y="914400"/>
            <a:ext cx="3234266" cy="5029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15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595" y="863599"/>
            <a:ext cx="5063672" cy="970450"/>
          </a:xfrm>
        </p:spPr>
        <p:txBody>
          <a:bodyPr>
            <a:normAutofit/>
          </a:bodyPr>
          <a:lstStyle/>
          <a:p>
            <a:r>
              <a:rPr lang="en-US" altLang="ko-KR" sz="5400" b="1" dirty="0"/>
              <a:t>4</a:t>
            </a:r>
            <a:r>
              <a:rPr lang="ko-KR" altLang="en-US" sz="5400" b="1" dirty="0"/>
              <a:t>괘 </a:t>
            </a:r>
            <a:r>
              <a:rPr lang="en-US" altLang="ko-KR" sz="5400" b="1" dirty="0"/>
              <a:t>(</a:t>
            </a:r>
            <a:r>
              <a:rPr lang="ko-KR" altLang="en-US" sz="5400" b="1" dirty="0"/>
              <a:t>건곤감리</a:t>
            </a:r>
            <a:r>
              <a:rPr lang="en-US" altLang="ko-KR" sz="5400" b="1" dirty="0"/>
              <a:t>)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345595" y="1955800"/>
            <a:ext cx="61637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곤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땅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물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 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1" b="26852"/>
          <a:stretch/>
        </p:blipFill>
        <p:spPr>
          <a:xfrm>
            <a:off x="7704667" y="1081584"/>
            <a:ext cx="3014133" cy="5029200"/>
          </a:xfrm>
        </p:spPr>
      </p:pic>
    </p:spTree>
    <p:extLst>
      <p:ext uri="{BB962C8B-B14F-4D97-AF65-F5344CB8AC3E}">
        <p14:creationId xmlns:p14="http://schemas.microsoft.com/office/powerpoint/2010/main" val="59799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94734"/>
            <a:ext cx="10353762" cy="1097280"/>
          </a:xfrm>
        </p:spPr>
        <p:txBody>
          <a:bodyPr/>
          <a:lstStyle/>
          <a:p>
            <a:r>
              <a:rPr lang="ko-KR" altLang="en-US" sz="5400" b="1" dirty="0"/>
              <a:t>태극기 동요</a:t>
            </a:r>
            <a:endParaRPr lang="en-US" b="1" dirty="0"/>
          </a:p>
        </p:txBody>
      </p:sp>
      <p:pic>
        <p:nvPicPr>
          <p:cNvPr id="4" name="mQLTrwpvH-A"/>
          <p:cNvPicPr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1169" y="342669"/>
            <a:ext cx="2723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태극기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0183" y="1650124"/>
            <a:ext cx="9711634" cy="244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태극기가 바람에 펄럭입니다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ea"/>
            </a:endParaRPr>
          </a:p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하늘높이 아름답게 펄럭입니다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0183" y="4099897"/>
            <a:ext cx="9711634" cy="244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태극기가 힘차게 펄럭입니다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ea"/>
            </a:endParaRPr>
          </a:p>
          <a:p>
            <a:pPr marL="36900" indent="0" algn="ctr">
              <a:lnSpc>
                <a:spcPct val="150000"/>
              </a:lnSpc>
              <a:buNone/>
            </a:pP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마을마다 집집마다 펄럭입니다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68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91" y="609599"/>
            <a:ext cx="5064665" cy="4478867"/>
          </a:xfrm>
        </p:spPr>
        <p:txBody>
          <a:bodyPr>
            <a:normAutofit/>
          </a:bodyPr>
          <a:lstStyle/>
          <a:p>
            <a:r>
              <a:rPr lang="ko-KR" altLang="en-US" sz="5400" b="1" dirty="0"/>
              <a:t>애국가</a:t>
            </a:r>
            <a:br>
              <a:rPr lang="en-US" altLang="ko-KR" sz="5400" b="1" dirty="0"/>
            </a:br>
            <a:r>
              <a:rPr lang="en-US" altLang="ko-KR" sz="4400" b="1" dirty="0"/>
              <a:t>National Anthem of Korea</a:t>
            </a:r>
            <a:br>
              <a:rPr lang="en-US" altLang="ko-KR" sz="4400" b="1" dirty="0"/>
            </a:br>
            <a:br>
              <a:rPr lang="en-US" altLang="ko-KR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2752" cy="6858000"/>
          </a:xfrm>
        </p:spPr>
      </p:pic>
      <p:sp>
        <p:nvSpPr>
          <p:cNvPr id="7" name="Rectangle 6"/>
          <p:cNvSpPr/>
          <p:nvPr/>
        </p:nvSpPr>
        <p:spPr>
          <a:xfrm>
            <a:off x="6462095" y="3688082"/>
            <a:ext cx="543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latin typeface="+mn-ea"/>
              </a:rPr>
              <a:t>대한민국의 국가</a:t>
            </a:r>
            <a:endParaRPr lang="en-US" altLang="ko-KR" sz="4400" dirty="0">
              <a:latin typeface="+mn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latin typeface="+mn-ea"/>
              </a:rPr>
              <a:t>나라를 사랑하는 노래</a:t>
            </a:r>
            <a:br>
              <a:rPr lang="en-US" altLang="ko-KR" sz="4400" dirty="0">
                <a:latin typeface="+mn-ea"/>
              </a:rPr>
            </a:br>
            <a:endParaRPr 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86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9119" y="203200"/>
            <a:ext cx="10353762" cy="970450"/>
          </a:xfrm>
        </p:spPr>
        <p:txBody>
          <a:bodyPr>
            <a:noAutofit/>
          </a:bodyPr>
          <a:lstStyle/>
          <a:p>
            <a:r>
              <a:rPr lang="ko-KR" altLang="en-US" sz="5400" b="1" dirty="0">
                <a:latin typeface="+mj-ea"/>
              </a:rPr>
              <a:t>애국가 </a:t>
            </a:r>
            <a:r>
              <a:rPr lang="en-US" altLang="ko-KR" sz="5400" b="1" dirty="0">
                <a:latin typeface="+mj-ea"/>
              </a:rPr>
              <a:t>1</a:t>
            </a:r>
            <a:r>
              <a:rPr lang="ko-KR" altLang="en-US" sz="5400" b="1" dirty="0">
                <a:latin typeface="+mj-ea"/>
              </a:rPr>
              <a:t>절</a:t>
            </a:r>
            <a:endParaRPr lang="en-US" sz="5400" b="1" dirty="0">
              <a:latin typeface="+mj-ea"/>
            </a:endParaRPr>
          </a:p>
        </p:txBody>
      </p:sp>
      <p:pic>
        <p:nvPicPr>
          <p:cNvPr id="7" name="LNCFgfaC9fc"/>
          <p:cNvPicPr>
            <a:picLocks noGrp="1" noRo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29" y="661851"/>
            <a:ext cx="3412426" cy="2612572"/>
          </a:xfrm>
        </p:spPr>
        <p:txBody>
          <a:bodyPr>
            <a:normAutofit/>
          </a:bodyPr>
          <a:lstStyle/>
          <a:p>
            <a:r>
              <a:rPr lang="ko-KR" altLang="en-US" sz="5400" b="1" dirty="0"/>
              <a:t>무궁화</a:t>
            </a:r>
            <a:br>
              <a:rPr lang="en-US" altLang="ko-KR" sz="5400" b="1" dirty="0"/>
            </a:br>
            <a:r>
              <a:rPr lang="en-US" altLang="ko-KR" b="1" dirty="0"/>
              <a:t>National Flower of Korea</a:t>
            </a:r>
            <a:endParaRPr lang="en-US" sz="5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r="14726"/>
          <a:stretch/>
        </p:blipFill>
        <p:spPr>
          <a:xfrm>
            <a:off x="635725" y="947458"/>
            <a:ext cx="5943600" cy="5014224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05897" y="3274423"/>
            <a:ext cx="5068388" cy="26125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o-KR" altLang="en-US" sz="4400" dirty="0">
                <a:latin typeface="+mn-ea"/>
                <a:ea typeface="+mn-ea"/>
              </a:rPr>
              <a:t>대한민국의 국화</a:t>
            </a:r>
            <a:endParaRPr lang="en-US" altLang="ko-KR" sz="4400" dirty="0">
              <a:latin typeface="+mn-ea"/>
              <a:ea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ko-KR" altLang="en-US" sz="4400" dirty="0">
                <a:latin typeface="+mn-ea"/>
                <a:ea typeface="+mn-ea"/>
              </a:rPr>
              <a:t>영원히 피고 또 피어서 지지 않는 꽃</a:t>
            </a:r>
            <a:endParaRPr lang="en-US" sz="4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551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9" y="228600"/>
            <a:ext cx="6858000" cy="640080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" y="228600"/>
            <a:ext cx="4864608" cy="64008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37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자료 출처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대한민국 응원 음원 파일</a:t>
            </a:r>
            <a:r>
              <a:rPr lang="en-US" altLang="ko-KR" dirty="0"/>
              <a:t>: </a:t>
            </a:r>
            <a:r>
              <a:rPr lang="en-US" altLang="ko-KR" dirty="0">
                <a:hlinkClick r:id="rId2"/>
              </a:rPr>
              <a:t>https://www.youtube.com/watch?v=sdeF-e_mIG8&amp;t=18s</a:t>
            </a:r>
            <a:r>
              <a:rPr lang="en-US" altLang="ko-KR" dirty="0"/>
              <a:t> </a:t>
            </a:r>
            <a:r>
              <a:rPr lang="ko-KR" altLang="en-US"/>
              <a:t>에서 소리 추출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태극기 동요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https://www.youtube.com/watch?v=mQLTrwpvH-A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애국가 </a:t>
            </a:r>
            <a:r>
              <a:rPr lang="en-US" altLang="ko-KR" dirty="0"/>
              <a:t>1</a:t>
            </a:r>
            <a:r>
              <a:rPr lang="ko-KR" altLang="en-US" dirty="0"/>
              <a:t>절</a:t>
            </a:r>
            <a:r>
              <a:rPr lang="en-US" altLang="ko-KR" dirty="0"/>
              <a:t>: </a:t>
            </a:r>
            <a:r>
              <a:rPr lang="en-US" altLang="ko-KR" dirty="0">
                <a:hlinkClick r:id="rId4"/>
              </a:rPr>
              <a:t>https://www.youtube.com/watch?v=LNCFgfaC9fc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/>
              <a:t>이것은 무슨 소리일까요</a:t>
            </a:r>
            <a:r>
              <a:rPr lang="en-US" altLang="ko-KR" sz="5400" b="1" dirty="0"/>
              <a:t>?</a:t>
            </a:r>
            <a:endParaRPr lang="en-US" sz="5400" b="1" dirty="0"/>
          </a:p>
        </p:txBody>
      </p:sp>
      <p:pic>
        <p:nvPicPr>
          <p:cNvPr id="12" name="대한민국 응원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795" y="4391026"/>
            <a:ext cx="1757362" cy="1757362"/>
          </a:xfrm>
        </p:spPr>
      </p:pic>
      <p:sp>
        <p:nvSpPr>
          <p:cNvPr id="2" name="Rounded Rectangular Callout 1"/>
          <p:cNvSpPr/>
          <p:nvPr/>
        </p:nvSpPr>
        <p:spPr>
          <a:xfrm>
            <a:off x="3462867" y="5233988"/>
            <a:ext cx="3657600" cy="914400"/>
          </a:xfrm>
          <a:prstGeom prst="wedgeRoundRectCallout">
            <a:avLst>
              <a:gd name="adj1" fmla="val -63452"/>
              <a:gd name="adj2" fmla="val 390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대한민국 응원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2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104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0" y="0"/>
            <a:ext cx="391606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24503" y="5144346"/>
            <a:ext cx="3657600" cy="109728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한국의 상징들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858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0"/>
            <a:ext cx="5394960" cy="539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korean culture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65720" y="5577840"/>
            <a:ext cx="3657600" cy="109728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한국의 상징들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525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4101" b="5820"/>
          <a:stretch/>
        </p:blipFill>
        <p:spPr>
          <a:xfrm>
            <a:off x="13227" y="0"/>
            <a:ext cx="12165546" cy="6858000"/>
          </a:xfrm>
        </p:spPr>
      </p:pic>
      <p:sp>
        <p:nvSpPr>
          <p:cNvPr id="6" name="Rounded Rectangle 5"/>
          <p:cNvSpPr/>
          <p:nvPr/>
        </p:nvSpPr>
        <p:spPr>
          <a:xfrm>
            <a:off x="9274628" y="182880"/>
            <a:ext cx="2743200" cy="109728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/>
              <a:t>한국찾기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72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455992"/>
            <a:ext cx="10353762" cy="970450"/>
          </a:xfrm>
        </p:spPr>
        <p:txBody>
          <a:bodyPr/>
          <a:lstStyle/>
          <a:p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한국의 정식 이름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52583"/>
            <a:ext cx="10353762" cy="472689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ko-KR" altLang="en-US" sz="9600" b="1" dirty="0"/>
              <a:t>대한민국</a:t>
            </a:r>
            <a:r>
              <a:rPr lang="en-US" altLang="ko-KR" sz="7200" b="1" dirty="0"/>
              <a:t> </a:t>
            </a:r>
            <a:r>
              <a:rPr lang="ko-KR" altLang="en-US" sz="7200" b="1" dirty="0">
                <a:effectLst/>
              </a:rPr>
              <a:t>大韓民國</a:t>
            </a:r>
            <a:endParaRPr lang="en-US" altLang="ko-KR" sz="7200" b="1" dirty="0">
              <a:effectLst/>
            </a:endParaRPr>
          </a:p>
          <a:p>
            <a:pPr marL="36900" indent="0" algn="ctr">
              <a:buNone/>
            </a:pPr>
            <a:endParaRPr lang="en-US" sz="5400" dirty="0"/>
          </a:p>
          <a:p>
            <a:pPr marL="36900" indent="0" algn="ctr">
              <a:buNone/>
            </a:pPr>
            <a:r>
              <a:rPr lang="en-US" sz="7200" b="1" dirty="0"/>
              <a:t>Republic of Korea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7633" y="3545647"/>
            <a:ext cx="8686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   HAN    PEOPLE    COUNTRY</a:t>
            </a:r>
          </a:p>
        </p:txBody>
      </p:sp>
    </p:spTree>
    <p:extLst>
      <p:ext uri="{BB962C8B-B14F-4D97-AF65-F5344CB8AC3E}">
        <p14:creationId xmlns:p14="http://schemas.microsoft.com/office/powerpoint/2010/main" val="6831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383" y="609599"/>
            <a:ext cx="4032068" cy="3183468"/>
          </a:xfrm>
        </p:spPr>
        <p:txBody>
          <a:bodyPr>
            <a:normAutofit/>
          </a:bodyPr>
          <a:lstStyle/>
          <a:p>
            <a:r>
              <a:rPr lang="ko-KR" altLang="en-US" sz="5400" b="1" dirty="0"/>
              <a:t>태극기</a:t>
            </a:r>
            <a:br>
              <a:rPr lang="en-US" altLang="ko-KR" sz="7200" b="1" dirty="0"/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of Korea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9259" r="15070" b="9012"/>
          <a:stretch/>
        </p:blipFill>
        <p:spPr>
          <a:xfrm>
            <a:off x="355117" y="890917"/>
            <a:ext cx="7315200" cy="5076167"/>
          </a:xfrm>
        </p:spPr>
      </p:pic>
      <p:sp>
        <p:nvSpPr>
          <p:cNvPr id="3" name="Rectangle 2"/>
          <p:cNvSpPr/>
          <p:nvPr/>
        </p:nvSpPr>
        <p:spPr>
          <a:xfrm>
            <a:off x="8060266" y="3793067"/>
            <a:ext cx="39454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대한민국의국기</a:t>
            </a:r>
            <a:endParaRPr lang="en-US" altLang="ko-K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52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542036" y="301341"/>
            <a:ext cx="6400800" cy="109728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스포츠 경기에서 사용된 태극기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97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</p:spPr>
      </p:pic>
      <p:sp>
        <p:nvSpPr>
          <p:cNvPr id="5" name="Rounded Rectangle 4"/>
          <p:cNvSpPr/>
          <p:nvPr/>
        </p:nvSpPr>
        <p:spPr>
          <a:xfrm>
            <a:off x="8234436" y="275941"/>
            <a:ext cx="3657600" cy="1097280"/>
          </a:xfrm>
          <a:prstGeom prst="roundRect">
            <a:avLst/>
          </a:prstGeom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/>
              <a:t>태극기 게양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9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250</TotalTime>
  <Words>173</Words>
  <Application>Microsoft Office PowerPoint</Application>
  <PresentationFormat>Widescreen</PresentationFormat>
  <Paragraphs>43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Wingdings 2</vt:lpstr>
      <vt:lpstr>Slate</vt:lpstr>
      <vt:lpstr>대한민국의 상징 Symbols of Korea</vt:lpstr>
      <vt:lpstr>이것은 무슨 소리일까요?</vt:lpstr>
      <vt:lpstr>PowerPoint Presentation</vt:lpstr>
      <vt:lpstr>PowerPoint Presentation</vt:lpstr>
      <vt:lpstr>PowerPoint Presentation</vt:lpstr>
      <vt:lpstr>한국의 정식 이름</vt:lpstr>
      <vt:lpstr>태극기 Flag of Korea </vt:lpstr>
      <vt:lpstr>PowerPoint Presentation</vt:lpstr>
      <vt:lpstr>PowerPoint Presentation</vt:lpstr>
      <vt:lpstr>흰색 바탕</vt:lpstr>
      <vt:lpstr>태극 문양</vt:lpstr>
      <vt:lpstr>4괘 (건곤감리)</vt:lpstr>
      <vt:lpstr>태극기 동요</vt:lpstr>
      <vt:lpstr>PowerPoint Presentation</vt:lpstr>
      <vt:lpstr>애국가 National Anthem of Korea  </vt:lpstr>
      <vt:lpstr>애국가 1절</vt:lpstr>
      <vt:lpstr>무궁화 National Flower of Korea</vt:lpstr>
      <vt:lpstr>PowerPoint Presentation</vt:lpstr>
      <vt:lpstr>자료 출처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대한민국의 상징</dc:title>
  <dc:creator>Ari Song</dc:creator>
  <cp:lastModifiedBy>Owner</cp:lastModifiedBy>
  <cp:revision>45</cp:revision>
  <dcterms:created xsi:type="dcterms:W3CDTF">2019-01-27T00:03:59Z</dcterms:created>
  <dcterms:modified xsi:type="dcterms:W3CDTF">2019-02-09T05:42:36Z</dcterms:modified>
</cp:coreProperties>
</file>