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64" r:id="rId3"/>
    <p:sldId id="257" r:id="rId4"/>
    <p:sldId id="265" r:id="rId5"/>
    <p:sldId id="266" r:id="rId6"/>
    <p:sldId id="267" r:id="rId7"/>
    <p:sldId id="262" r:id="rId8"/>
    <p:sldId id="268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06945-8730-4EBF-AE4B-50F95CB3291F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FB1D1-316A-4689-8688-B8BD77D03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64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AC6D47-211A-4754-A7AB-DF4E93AC73DF}" type="slidenum">
              <a:rPr lang="en-US" altLang="ko-KR"/>
              <a:pPr/>
              <a:t>2</a:t>
            </a:fld>
            <a:endParaRPr lang="en-US" altLang="ko-KR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&lt;</a:t>
            </a:r>
            <a:r>
              <a:rPr lang="ko-KR" altLang="en-US"/>
              <a:t>화면에 대한 용도 및 내용</a:t>
            </a:r>
            <a:r>
              <a:rPr lang="en-US" altLang="ko-KR"/>
              <a:t>&gt;</a:t>
            </a:r>
          </a:p>
          <a:p>
            <a:r>
              <a:rPr lang="en-US" altLang="ko-KR"/>
              <a:t>*</a:t>
            </a:r>
            <a:r>
              <a:rPr lang="ko-KR" altLang="en-US"/>
              <a:t>설날에 있었던 일을 한가지씩 이야기해 보기 위하여 네 개의 그림을 올려 놓았습니다</a:t>
            </a:r>
            <a:r>
              <a:rPr lang="en-US" altLang="ko-KR"/>
              <a:t>..</a:t>
            </a:r>
          </a:p>
          <a:p>
            <a:endParaRPr lang="en-US" altLang="ko-KR"/>
          </a:p>
          <a:p>
            <a:r>
              <a:rPr lang="en-US" altLang="ko-KR"/>
              <a:t>&lt;</a:t>
            </a:r>
            <a:r>
              <a:rPr lang="ko-KR" altLang="en-US"/>
              <a:t>화면 실행 방법</a:t>
            </a:r>
            <a:r>
              <a:rPr lang="en-US" altLang="ko-KR"/>
              <a:t>&gt;</a:t>
            </a:r>
          </a:p>
          <a:p>
            <a:r>
              <a:rPr lang="en-US" altLang="ko-KR"/>
              <a:t>*</a:t>
            </a:r>
            <a:r>
              <a:rPr lang="ko-KR" altLang="en-US"/>
              <a:t>마우스를 누르면 한 장면씩 나타납니다</a:t>
            </a:r>
            <a:r>
              <a:rPr lang="en-US" altLang="ko-KR"/>
              <a:t>. </a:t>
            </a:r>
          </a:p>
          <a:p>
            <a:endParaRPr lang="en-US" altLang="ko-KR"/>
          </a:p>
          <a:p>
            <a:endParaRPr lang="en-US" altLang="ko-KR"/>
          </a:p>
          <a:p>
            <a:pPr algn="ctr"/>
            <a:endParaRPr lang="en-US" altLang="ko-KR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945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83EE-7FF8-43DC-ABD4-A74122C1F768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CA9A-CC23-4DF0-A5C1-3D4547D5E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79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83EE-7FF8-43DC-ABD4-A74122C1F768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CA9A-CC23-4DF0-A5C1-3D4547D5E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55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83EE-7FF8-43DC-ABD4-A74122C1F768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CA9A-CC23-4DF0-A5C1-3D4547D5E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03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83EE-7FF8-43DC-ABD4-A74122C1F768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CA9A-CC23-4DF0-A5C1-3D4547D5E23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3857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83EE-7FF8-43DC-ABD4-A74122C1F768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CA9A-CC23-4DF0-A5C1-3D4547D5E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83EE-7FF8-43DC-ABD4-A74122C1F768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CA9A-CC23-4DF0-A5C1-3D4547D5E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7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83EE-7FF8-43DC-ABD4-A74122C1F768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CA9A-CC23-4DF0-A5C1-3D4547D5E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3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83EE-7FF8-43DC-ABD4-A74122C1F768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CA9A-CC23-4DF0-A5C1-3D4547D5E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37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83EE-7FF8-43DC-ABD4-A74122C1F768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CA9A-CC23-4DF0-A5C1-3D4547D5E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0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83EE-7FF8-43DC-ABD4-A74122C1F768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CA9A-CC23-4DF0-A5C1-3D4547D5E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4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83EE-7FF8-43DC-ABD4-A74122C1F768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CA9A-CC23-4DF0-A5C1-3D4547D5E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5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83EE-7FF8-43DC-ABD4-A74122C1F768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CA9A-CC23-4DF0-A5C1-3D4547D5E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02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83EE-7FF8-43DC-ABD4-A74122C1F768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CA9A-CC23-4DF0-A5C1-3D4547D5E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09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83EE-7FF8-43DC-ABD4-A74122C1F768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CA9A-CC23-4DF0-A5C1-3D4547D5E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3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83EE-7FF8-43DC-ABD4-A74122C1F768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CA9A-CC23-4DF0-A5C1-3D4547D5E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2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83EE-7FF8-43DC-ABD4-A74122C1F768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CA9A-CC23-4DF0-A5C1-3D4547D5E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6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183EE-7FF8-43DC-ABD4-A74122C1F768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CA9A-CC23-4DF0-A5C1-3D4547D5E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4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D8183EE-7FF8-43DC-ABD4-A74122C1F768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259CA9A-CC23-4DF0-A5C1-3D4547D5E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3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../../../../&#50640;&#46272;&#45367;/ppt/&#47784;&#46280;1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hxOJtFMeLQ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79514"/>
            <a:ext cx="8689976" cy="1093304"/>
          </a:xfrm>
        </p:spPr>
        <p:txBody>
          <a:bodyPr/>
          <a:lstStyle/>
          <a:p>
            <a:r>
              <a:rPr lang="ko-KR" altLang="en-US" sz="7200" b="1" dirty="0"/>
              <a:t>설날</a:t>
            </a:r>
            <a:endParaRPr lang="en-US" b="1" dirty="0"/>
          </a:p>
        </p:txBody>
      </p:sp>
      <p:sp>
        <p:nvSpPr>
          <p:cNvPr id="4" name="AutoShape 2" descr="Image result for 설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파일:external/www.pttimes.com/27714_26727_22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10" y="1033670"/>
            <a:ext cx="10058400" cy="566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802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166" y="205532"/>
            <a:ext cx="10818138" cy="881741"/>
          </a:xfrm>
        </p:spPr>
        <p:txBody>
          <a:bodyPr>
            <a:noAutofit/>
          </a:bodyPr>
          <a:lstStyle/>
          <a:p>
            <a:r>
              <a:rPr lang="ko-KR" altLang="en-US" sz="7200" b="1" dirty="0">
                <a:latin typeface="Gulim" panose="020B0600000101010101" pitchFamily="34" charset="-127"/>
                <a:ea typeface="Gulim" panose="020B0600000101010101" pitchFamily="34" charset="-127"/>
              </a:rPr>
              <a:t>설날 민속 놀이</a:t>
            </a:r>
            <a:endParaRPr lang="en-US" sz="7200" b="1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9" name="Picture 4" descr="MCj041938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3914"/>
            <a:ext cx="4434840" cy="369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MCj041783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602" y="655983"/>
            <a:ext cx="4220706" cy="473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MCj0417796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46" y="2355528"/>
            <a:ext cx="3540125" cy="450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65154" y="1429013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/>
              <a:t>윷놀이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483723" y="5883987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/>
              <a:t>연날리기</a:t>
            </a:r>
            <a:endParaRPr lang="en-US" altLang="ko-KR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9797094" y="5591599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/>
              <a:t>널뛰기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8682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965354"/>
            <a:ext cx="6400799" cy="5703958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6531429" y="965354"/>
            <a:ext cx="5660571" cy="570395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75" y="48985"/>
            <a:ext cx="10364451" cy="916369"/>
          </a:xfrm>
        </p:spPr>
        <p:txBody>
          <a:bodyPr/>
          <a:lstStyle/>
          <a:p>
            <a:r>
              <a:rPr lang="ko-KR" altLang="en-US" sz="5400" b="1" dirty="0">
                <a:latin typeface="Gulim" panose="020B0600000101010101" pitchFamily="34" charset="-127"/>
                <a:ea typeface="Gulim" panose="020B0600000101010101" pitchFamily="34" charset="-127"/>
              </a:rPr>
              <a:t>윷놀이</a:t>
            </a:r>
            <a:endParaRPr lang="en-US" b="1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7432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02" name="Picture 66" descr="C:\ict\초12바생(4학년제작)\0700\03설날에지\03\그림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232" y="3717235"/>
            <a:ext cx="3505716" cy="321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3581400" y="2514600"/>
            <a:ext cx="66294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CC99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14395" name="AutoShape 59"/>
          <p:cNvSpPr>
            <a:spLocks noChangeArrowheads="1"/>
          </p:cNvSpPr>
          <p:nvPr/>
        </p:nvSpPr>
        <p:spPr bwMode="auto">
          <a:xfrm>
            <a:off x="8481392" y="1522652"/>
            <a:ext cx="3710608" cy="3430348"/>
          </a:xfrm>
          <a:prstGeom prst="cloudCallout">
            <a:avLst>
              <a:gd name="adj1" fmla="val -41574"/>
              <a:gd name="adj2" fmla="val 42380"/>
            </a:avLst>
          </a:prstGeom>
          <a:gradFill rotWithShape="0">
            <a:gsLst>
              <a:gs pos="0">
                <a:srgbClr val="FFFFFF"/>
              </a:gs>
              <a:gs pos="100000">
                <a:srgbClr val="FFCC99"/>
              </a:gs>
            </a:gsLst>
            <a:lin ang="0" scaled="1"/>
          </a:gradFill>
          <a:ln w="9525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endParaRPr lang="en-US" altLang="en-US" sz="2800"/>
          </a:p>
        </p:txBody>
      </p:sp>
      <p:sp>
        <p:nvSpPr>
          <p:cNvPr id="14396" name="Text Box 60"/>
          <p:cNvSpPr txBox="1">
            <a:spLocks noChangeArrowheads="1"/>
          </p:cNvSpPr>
          <p:nvPr/>
        </p:nvSpPr>
        <p:spPr bwMode="auto">
          <a:xfrm>
            <a:off x="8845826" y="2006987"/>
            <a:ext cx="342568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CC99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ko-KR" sz="2000" dirty="0"/>
              <a:t>    </a:t>
            </a:r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그림을 보며 </a:t>
            </a:r>
          </a:p>
          <a:p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설날에 있었던</a:t>
            </a:r>
          </a:p>
          <a:p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 이야기를  </a:t>
            </a:r>
          </a:p>
          <a:p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 친구들과 재미있게 나누어 보세요</a:t>
            </a:r>
            <a:r>
              <a:rPr lang="en-US" altLang="ko-KR" sz="2800" dirty="0"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14399" name="Text Box 63"/>
          <p:cNvSpPr txBox="1">
            <a:spLocks noChangeArrowheads="1"/>
          </p:cNvSpPr>
          <p:nvPr/>
        </p:nvSpPr>
        <p:spPr bwMode="auto">
          <a:xfrm>
            <a:off x="1113183" y="278297"/>
            <a:ext cx="10893287" cy="1077218"/>
          </a:xfrm>
          <a:prstGeom prst="rect">
            <a:avLst/>
          </a:prstGeom>
          <a:solidFill>
            <a:srgbClr val="FFFFCC"/>
          </a:solidFill>
          <a:ln w="28575">
            <a:solidFill>
              <a:srgbClr val="5F5F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endParaRPr lang="en-US" altLang="ko-KR" sz="800" dirty="0"/>
          </a:p>
          <a:p>
            <a:pPr>
              <a:buClrTx/>
              <a:buFontTx/>
              <a:buNone/>
            </a:pPr>
            <a:r>
              <a:rPr lang="en-US" altLang="ko-KR" sz="2800" dirty="0"/>
              <a:t>   </a:t>
            </a:r>
            <a:r>
              <a:rPr lang="ko-KR" altLang="en-US" sz="4800" dirty="0">
                <a:latin typeface="HY헤드라인M" pitchFamily="18" charset="-127"/>
                <a:ea typeface="HY헤드라인M" pitchFamily="18" charset="-127"/>
              </a:rPr>
              <a:t>설날에 있었던 일을 이야기해 봅시다</a:t>
            </a:r>
            <a:r>
              <a:rPr lang="en-US" altLang="ko-KR" sz="4800" dirty="0"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>
              <a:buClrTx/>
              <a:buFontTx/>
              <a:buNone/>
            </a:pPr>
            <a:endParaRPr lang="en-US" altLang="ko-KR" sz="8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4400" name="Picture 64" descr="C:\WINDOWS\Application Data\Microsoft\Media Catalog\선생님참고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" y="111160"/>
            <a:ext cx="1361661" cy="134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01" name="Picture 65" descr="C:\ict\초12바생(4학년제작)\0700\03설날에지\03\그림2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370" y="1306513"/>
            <a:ext cx="344784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03" name="Picture 67" descr="C:\ict\초12바생(4학년제작)\0700\03설날에지\03\그림4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757" y="3647661"/>
            <a:ext cx="3687417" cy="321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04" name="Picture 68" descr="C:\ict\초12바생(4학년제작)\0700\03설날에지\03\그림8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08" y="1401553"/>
            <a:ext cx="3367086" cy="310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69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세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" y="447261"/>
            <a:ext cx="5358655" cy="51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Image result for 떡국 먹기  그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Image result for 떡국 먹기  그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140" y="447261"/>
            <a:ext cx="5416826" cy="51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84784" y="5678223"/>
            <a:ext cx="1550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/>
              <a:t>세배</a:t>
            </a:r>
            <a:r>
              <a:rPr lang="en-US" altLang="ko-KR" sz="3200" dirty="0"/>
              <a:t>	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8160551" y="5678222"/>
            <a:ext cx="14600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/>
              <a:t>떡국</a:t>
            </a:r>
            <a:r>
              <a:rPr lang="en-US" altLang="ko-KR" sz="3200" dirty="0"/>
              <a:t>	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583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8539" y="2014419"/>
            <a:ext cx="7832035" cy="3612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3775" y="119271"/>
            <a:ext cx="10364451" cy="148093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ko-KR" altLang="en-US" sz="7200" b="1" dirty="0">
                <a:latin typeface="Gulim" panose="020B0600000101010101" pitchFamily="34" charset="-127"/>
                <a:ea typeface="Gulim" panose="020B0600000101010101" pitchFamily="34" charset="-127"/>
              </a:rPr>
              <a:t>설날이란</a:t>
            </a:r>
            <a:r>
              <a:rPr lang="en-US" altLang="ko-KR" sz="7200" b="1" dirty="0">
                <a:latin typeface="Gulim" panose="020B0600000101010101" pitchFamily="34" charset="-127"/>
                <a:ea typeface="Gulim" panose="020B0600000101010101" pitchFamily="34" charset="-127"/>
              </a:rPr>
              <a:t>?</a:t>
            </a:r>
            <a:endParaRPr lang="ko-KR" altLang="en-US" sz="7200" b="1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5" name="Picture 4" descr="http://ainedu.co.kr/communic/data/editor/3a4d4a7ba2e0a68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6" t="9231" r="3205" b="49573"/>
          <a:stretch/>
        </p:blipFill>
        <p:spPr bwMode="auto">
          <a:xfrm>
            <a:off x="8401049" y="1500809"/>
            <a:ext cx="3247612" cy="41261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540" y="2392106"/>
            <a:ext cx="78320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>
                <a:solidFill>
                  <a:schemeClr val="bg1"/>
                </a:solidFill>
              </a:rPr>
              <a:t>음력 정월 초하루</a:t>
            </a:r>
            <a:r>
              <a:rPr lang="en-US" altLang="ko-KR" sz="5400" dirty="0">
                <a:solidFill>
                  <a:schemeClr val="bg1"/>
                </a:solidFill>
              </a:rPr>
              <a:t>(1</a:t>
            </a:r>
            <a:r>
              <a:rPr lang="ko-KR" altLang="en-US" sz="5400" dirty="0">
                <a:solidFill>
                  <a:schemeClr val="bg1"/>
                </a:solidFill>
              </a:rPr>
              <a:t>월</a:t>
            </a:r>
            <a:r>
              <a:rPr lang="en-US" altLang="ko-KR" sz="5400" dirty="0">
                <a:solidFill>
                  <a:schemeClr val="bg1"/>
                </a:solidFill>
              </a:rPr>
              <a:t>1</a:t>
            </a:r>
            <a:r>
              <a:rPr lang="ko-KR" altLang="en-US" sz="5400" dirty="0">
                <a:solidFill>
                  <a:schemeClr val="bg1"/>
                </a:solidFill>
              </a:rPr>
              <a:t>일</a:t>
            </a:r>
            <a:r>
              <a:rPr lang="en-US" altLang="ko-KR" sz="5400" dirty="0">
                <a:solidFill>
                  <a:schemeClr val="bg1"/>
                </a:solidFill>
              </a:rPr>
              <a:t>)</a:t>
            </a:r>
          </a:p>
          <a:p>
            <a:endParaRPr lang="en-US" altLang="ko-KR" sz="5400" dirty="0">
              <a:solidFill>
                <a:schemeClr val="bg1"/>
              </a:solidFill>
            </a:endParaRPr>
          </a:p>
          <a:p>
            <a:r>
              <a:rPr lang="ko-KR" altLang="en-US" sz="5400" dirty="0">
                <a:solidFill>
                  <a:schemeClr val="bg1"/>
                </a:solidFill>
              </a:rPr>
              <a:t>우리나라 최대의 명절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61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Alternate Process 11"/>
          <p:cNvSpPr/>
          <p:nvPr/>
        </p:nvSpPr>
        <p:spPr>
          <a:xfrm>
            <a:off x="6408073" y="1170585"/>
            <a:ext cx="4983480" cy="1015783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578098" y="1170586"/>
            <a:ext cx="4983480" cy="1015783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04" y="119270"/>
            <a:ext cx="10711443" cy="1139327"/>
          </a:xfrm>
        </p:spPr>
        <p:txBody>
          <a:bodyPr>
            <a:normAutofit/>
          </a:bodyPr>
          <a:lstStyle/>
          <a:p>
            <a:r>
              <a:rPr lang="ko-KR" altLang="en-US" sz="7200" b="1" dirty="0">
                <a:latin typeface="Gulim" panose="020B0600000101010101" pitchFamily="34" charset="-127"/>
                <a:ea typeface="Gulim" panose="020B0600000101010101" pitchFamily="34" charset="-127"/>
              </a:rPr>
              <a:t>설날에는</a:t>
            </a:r>
            <a:endParaRPr lang="en-US" sz="7200" b="1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0587" y="1259149"/>
            <a:ext cx="40735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/>
              <a:t>설빔을 입어요</a:t>
            </a:r>
            <a:endParaRPr lang="en-US" sz="4800" dirty="0"/>
          </a:p>
        </p:txBody>
      </p:sp>
      <p:pic>
        <p:nvPicPr>
          <p:cNvPr id="1028" name="Picture 4" descr="Image result for 아이 한복 일러스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03" y="2309913"/>
            <a:ext cx="4333461" cy="441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19556" y="1235046"/>
            <a:ext cx="4073551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4800" dirty="0"/>
              <a:t>차례를 지내요</a:t>
            </a:r>
            <a:endParaRPr lang="en-US" dirty="0"/>
          </a:p>
        </p:txBody>
      </p:sp>
      <p:pic>
        <p:nvPicPr>
          <p:cNvPr id="10" name="Picture 124" descr="C:\ict\초12바생(4학년제작)\0700\02설날에하\02\놀이2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852" y="2309911"/>
            <a:ext cx="4512365" cy="4418879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09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4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Alternate Process 7"/>
          <p:cNvSpPr/>
          <p:nvPr/>
        </p:nvSpPr>
        <p:spPr>
          <a:xfrm>
            <a:off x="733003" y="1327902"/>
            <a:ext cx="4983480" cy="1015783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842" y="396983"/>
            <a:ext cx="10917861" cy="930919"/>
          </a:xfrm>
        </p:spPr>
        <p:txBody>
          <a:bodyPr>
            <a:noAutofit/>
          </a:bodyPr>
          <a:lstStyle/>
          <a:p>
            <a:r>
              <a:rPr lang="ko-KR" altLang="en-US" sz="7200" b="1" dirty="0">
                <a:latin typeface="Gulim" panose="020B0600000101010101" pitchFamily="34" charset="-127"/>
                <a:ea typeface="Gulim" panose="020B0600000101010101" pitchFamily="34" charset="-127"/>
              </a:rPr>
              <a:t>설날에는</a:t>
            </a:r>
            <a:endParaRPr lang="en-US" sz="7200" b="1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5744" y="1427824"/>
            <a:ext cx="3457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/>
              <a:t>세배를 해요</a:t>
            </a:r>
            <a:endParaRPr lang="en-US" dirty="0"/>
          </a:p>
        </p:txBody>
      </p:sp>
      <p:pic>
        <p:nvPicPr>
          <p:cNvPr id="7" name="Picture 126" descr="C:\ict\초12바생(4학년제작)\0700\02설날에하\02\놀이4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8" y="2443607"/>
            <a:ext cx="4542182" cy="429512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owchart: Alternate Process 8"/>
          <p:cNvSpPr/>
          <p:nvPr/>
        </p:nvSpPr>
        <p:spPr>
          <a:xfrm>
            <a:off x="6479223" y="1327902"/>
            <a:ext cx="4983480" cy="1015783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26411" y="1427824"/>
            <a:ext cx="4689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/>
              <a:t>덕담을 나누어요</a:t>
            </a:r>
            <a:endParaRPr lang="en-US" dirty="0"/>
          </a:p>
        </p:txBody>
      </p:sp>
      <p:pic>
        <p:nvPicPr>
          <p:cNvPr id="6146" name="Picture 2" descr="Image result for 설날 덕담 일러스트 새해복많이 받으세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411" y="2443607"/>
            <a:ext cx="4689104" cy="421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99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907" y="0"/>
            <a:ext cx="10218676" cy="1183419"/>
          </a:xfrm>
        </p:spPr>
        <p:txBody>
          <a:bodyPr>
            <a:normAutofit/>
          </a:bodyPr>
          <a:lstStyle/>
          <a:p>
            <a:r>
              <a:rPr lang="ko-KR" altLang="en-US" sz="7200" b="1" dirty="0">
                <a:latin typeface="Gulim" panose="020B0600000101010101" pitchFamily="34" charset="-127"/>
                <a:ea typeface="Gulim" panose="020B0600000101010101" pitchFamily="34" charset="-127"/>
              </a:rPr>
              <a:t>세배하는 법</a:t>
            </a:r>
            <a:endParaRPr lang="en-US" sz="7200" b="1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4" name="Picture 2" descr="Image result for 세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253" y="1053548"/>
            <a:ext cx="7305886" cy="580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559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174" y="0"/>
            <a:ext cx="1143000" cy="4462670"/>
          </a:xfrm>
        </p:spPr>
        <p:txBody>
          <a:bodyPr>
            <a:normAutofit/>
          </a:bodyPr>
          <a:lstStyle/>
          <a:p>
            <a:r>
              <a:rPr lang="ko-KR" altLang="en-US" sz="5400" b="1" dirty="0">
                <a:latin typeface="Gulim" panose="020B0600000101010101" pitchFamily="34" charset="-127"/>
                <a:ea typeface="Gulim" panose="020B0600000101010101" pitchFamily="34" charset="-127"/>
              </a:rPr>
              <a:t>세배하는 법</a:t>
            </a:r>
            <a:endParaRPr lang="en-US" sz="5400" b="1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3" name="shxOJtFMeL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67948" y="0"/>
            <a:ext cx="9163878" cy="677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65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499" y="0"/>
            <a:ext cx="10831623" cy="1023731"/>
          </a:xfrm>
        </p:spPr>
        <p:txBody>
          <a:bodyPr>
            <a:noAutofit/>
          </a:bodyPr>
          <a:lstStyle/>
          <a:p>
            <a:r>
              <a:rPr lang="ko-KR" altLang="en-US" sz="7200" b="1" dirty="0">
                <a:latin typeface="Gulim" panose="020B0600000101010101" pitchFamily="34" charset="-127"/>
                <a:ea typeface="Gulim" panose="020B0600000101010101" pitchFamily="34" charset="-127"/>
              </a:rPr>
              <a:t>설 음식</a:t>
            </a:r>
            <a:endParaRPr lang="en-US" sz="7200" b="1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DD980A-5B2F-4372-91EA-DE73F547D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28" y="904461"/>
            <a:ext cx="3468757" cy="28823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5ED1EB-18E3-44B1-A762-06E2587EF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218" y="904462"/>
            <a:ext cx="3475797" cy="28645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81C1C6-1E67-4CAE-A5CA-CDB3392B5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819" y="4334727"/>
            <a:ext cx="3345845" cy="246490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78E1893-0573-4DB8-99A6-22B191AE1E37}"/>
              </a:ext>
            </a:extLst>
          </p:cNvPr>
          <p:cNvSpPr/>
          <p:nvPr/>
        </p:nvSpPr>
        <p:spPr>
          <a:xfrm>
            <a:off x="447261" y="3786809"/>
            <a:ext cx="10962861" cy="638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>
                <a:solidFill>
                  <a:schemeClr val="tx1"/>
                </a:solidFill>
              </a:rPr>
              <a:t>                 </a:t>
            </a:r>
            <a:r>
              <a:rPr lang="ko-KR" altLang="en-US" sz="4400" dirty="0">
                <a:solidFill>
                  <a:schemeClr val="tx1"/>
                </a:solidFill>
              </a:rPr>
              <a:t>떡국                갈비찜       녹두 빈대떡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B9A6AA-6E61-474E-8854-4ABD96D435CE}"/>
              </a:ext>
            </a:extLst>
          </p:cNvPr>
          <p:cNvSpPr/>
          <p:nvPr/>
        </p:nvSpPr>
        <p:spPr>
          <a:xfrm>
            <a:off x="4840357" y="5942937"/>
            <a:ext cx="1530626" cy="716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>
                <a:solidFill>
                  <a:schemeClr val="tx1"/>
                </a:solidFill>
              </a:rPr>
              <a:t>다식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CB1E20-0A72-4C79-9D41-02708618240E}"/>
              </a:ext>
            </a:extLst>
          </p:cNvPr>
          <p:cNvSpPr/>
          <p:nvPr/>
        </p:nvSpPr>
        <p:spPr>
          <a:xfrm>
            <a:off x="9750287" y="6052931"/>
            <a:ext cx="2166730" cy="606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>
                <a:solidFill>
                  <a:schemeClr val="tx1"/>
                </a:solidFill>
              </a:rPr>
              <a:t>떡잡채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0362EB-D13A-423C-A50D-40E1F5EAA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9775" y="4380087"/>
            <a:ext cx="3150512" cy="24649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8EB0CB-A1F9-47E5-9C54-B05E9BFE17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7806" y="904461"/>
            <a:ext cx="3258044" cy="286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225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4728</TotalTime>
  <Words>101</Words>
  <Application>Microsoft Office PowerPoint</Application>
  <PresentationFormat>Widescreen</PresentationFormat>
  <Paragraphs>37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Gulim</vt:lpstr>
      <vt:lpstr>HY헤드라인M</vt:lpstr>
      <vt:lpstr>맑은 고딕</vt:lpstr>
      <vt:lpstr>Arial</vt:lpstr>
      <vt:lpstr>Calibri</vt:lpstr>
      <vt:lpstr>Tw Cen MT</vt:lpstr>
      <vt:lpstr>Droplet</vt:lpstr>
      <vt:lpstr>설날</vt:lpstr>
      <vt:lpstr>PowerPoint Presentation</vt:lpstr>
      <vt:lpstr>PowerPoint Presentation</vt:lpstr>
      <vt:lpstr>설날이란?</vt:lpstr>
      <vt:lpstr>설날에는</vt:lpstr>
      <vt:lpstr>설날에는</vt:lpstr>
      <vt:lpstr>세배하는 법</vt:lpstr>
      <vt:lpstr>세배하는 법</vt:lpstr>
      <vt:lpstr>설 음식</vt:lpstr>
      <vt:lpstr>설날 민속 놀이</vt:lpstr>
      <vt:lpstr>윷놀이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설날</dc:title>
  <dc:creator>jihee</dc:creator>
  <cp:lastModifiedBy>Sunmi Yoon</cp:lastModifiedBy>
  <cp:revision>26</cp:revision>
  <dcterms:created xsi:type="dcterms:W3CDTF">2017-10-14T21:17:08Z</dcterms:created>
  <dcterms:modified xsi:type="dcterms:W3CDTF">2017-11-03T03:25:47Z</dcterms:modified>
</cp:coreProperties>
</file>