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1" r:id="rId2"/>
    <p:sldId id="257" r:id="rId3"/>
    <p:sldId id="268" r:id="rId4"/>
    <p:sldId id="262" r:id="rId5"/>
    <p:sldId id="264" r:id="rId6"/>
    <p:sldId id="265" r:id="rId7"/>
    <p:sldId id="266" r:id="rId8"/>
    <p:sldId id="267" r:id="rId9"/>
    <p:sldId id="25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0B89-4AF5-4FC9-B393-1ABADB17F6B8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DA1A-D1BF-4E04-AFE4-31FD51BB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63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0B89-4AF5-4FC9-B393-1ABADB17F6B8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DA1A-D1BF-4E04-AFE4-31FD51BB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60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0B89-4AF5-4FC9-B393-1ABADB17F6B8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DA1A-D1BF-4E04-AFE4-31FD51BB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60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0B89-4AF5-4FC9-B393-1ABADB17F6B8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DA1A-D1BF-4E04-AFE4-31FD51BBCBC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2988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0B89-4AF5-4FC9-B393-1ABADB17F6B8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DA1A-D1BF-4E04-AFE4-31FD51BB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91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0B89-4AF5-4FC9-B393-1ABADB17F6B8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DA1A-D1BF-4E04-AFE4-31FD51BB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63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0B89-4AF5-4FC9-B393-1ABADB17F6B8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DA1A-D1BF-4E04-AFE4-31FD51BB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73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0B89-4AF5-4FC9-B393-1ABADB17F6B8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DA1A-D1BF-4E04-AFE4-31FD51BB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09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0B89-4AF5-4FC9-B393-1ABADB17F6B8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DA1A-D1BF-4E04-AFE4-31FD51BB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3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0B89-4AF5-4FC9-B393-1ABADB17F6B8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DA1A-D1BF-4E04-AFE4-31FD51BB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4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0B89-4AF5-4FC9-B393-1ABADB17F6B8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DA1A-D1BF-4E04-AFE4-31FD51BB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50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0B89-4AF5-4FC9-B393-1ABADB17F6B8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DA1A-D1BF-4E04-AFE4-31FD51BB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0B89-4AF5-4FC9-B393-1ABADB17F6B8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DA1A-D1BF-4E04-AFE4-31FD51BB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52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0B89-4AF5-4FC9-B393-1ABADB17F6B8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DA1A-D1BF-4E04-AFE4-31FD51BB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2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0B89-4AF5-4FC9-B393-1ABADB17F6B8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DA1A-D1BF-4E04-AFE4-31FD51BB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76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0B89-4AF5-4FC9-B393-1ABADB17F6B8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DA1A-D1BF-4E04-AFE4-31FD51BB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53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0B89-4AF5-4FC9-B393-1ABADB17F6B8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DA1A-D1BF-4E04-AFE4-31FD51BB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56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DFE0B89-4AF5-4FC9-B393-1ABADB17F6B8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C4FDA1A-D1BF-4E04-AFE4-31FD51BB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8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BGGAsA-BE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3852" y="249225"/>
            <a:ext cx="8689976" cy="1335735"/>
          </a:xfrm>
        </p:spPr>
        <p:txBody>
          <a:bodyPr/>
          <a:lstStyle/>
          <a:p>
            <a:r>
              <a:rPr lang="ko-KR" altLang="en-US" sz="7200" b="1" dirty="0"/>
              <a:t>설</a:t>
            </a:r>
            <a:endParaRPr lang="en-US" b="1" dirty="0"/>
          </a:p>
        </p:txBody>
      </p:sp>
      <p:pic>
        <p:nvPicPr>
          <p:cNvPr id="1026" name="Picture 2" descr="Image result for 설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135" y="1584960"/>
            <a:ext cx="704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46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3774" y="145552"/>
            <a:ext cx="10364451" cy="98111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ko-KR" altLang="en-US" sz="7200" b="1" dirty="0">
                <a:latin typeface="Gulim" panose="020B0600000101010101" pitchFamily="34" charset="-127"/>
                <a:ea typeface="Gulim" panose="020B0600000101010101" pitchFamily="34" charset="-127"/>
              </a:rPr>
              <a:t>설날에 하는 놀이</a:t>
            </a:r>
            <a:endParaRPr lang="ko-KR" altLang="en-US" sz="7200" b="1" dirty="0"/>
          </a:p>
        </p:txBody>
      </p:sp>
      <p:pic>
        <p:nvPicPr>
          <p:cNvPr id="5" name="Picture 4" descr="MCj041783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964096"/>
            <a:ext cx="5003110" cy="516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MCj041779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357" y="964096"/>
            <a:ext cx="4800257" cy="508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43654" y="6130926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/>
              <a:t>널뛰기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8276896" y="6130925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/>
              <a:t>연날리기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11198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747" y="0"/>
            <a:ext cx="10364451" cy="1013791"/>
          </a:xfrm>
        </p:spPr>
        <p:txBody>
          <a:bodyPr>
            <a:noAutofit/>
          </a:bodyPr>
          <a:lstStyle/>
          <a:p>
            <a:r>
              <a:rPr lang="ko-KR" altLang="en-US" sz="7200" b="1" dirty="0">
                <a:latin typeface="Gulim" panose="020B0600000101010101" pitchFamily="34" charset="-127"/>
                <a:ea typeface="Gulim" panose="020B0600000101010101" pitchFamily="34" charset="-127"/>
              </a:rPr>
              <a:t>연만들기</a:t>
            </a:r>
            <a:endParaRPr lang="en-US" sz="7200" b="1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1026" name="Picture 2" descr="Image result for 연만들기 방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" y="914401"/>
            <a:ext cx="4652223" cy="57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연만들기 방법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053" y="914401"/>
            <a:ext cx="7026964" cy="574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302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25593" y="252464"/>
            <a:ext cx="4511665" cy="92319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ko-KR" altLang="en-US" sz="6000" b="1" dirty="0">
                <a:latin typeface="Gulim" panose="020B0600000101010101" pitchFamily="34" charset="-127"/>
                <a:ea typeface="Gulim" panose="020B0600000101010101" pitchFamily="34" charset="-127"/>
              </a:rPr>
              <a:t>설날</a:t>
            </a:r>
          </a:p>
        </p:txBody>
      </p:sp>
      <p:sp>
        <p:nvSpPr>
          <p:cNvPr id="2" name="Oval 1"/>
          <p:cNvSpPr/>
          <p:nvPr/>
        </p:nvSpPr>
        <p:spPr>
          <a:xfrm>
            <a:off x="3333489" y="4846718"/>
            <a:ext cx="2685364" cy="176280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4800" dirty="0"/>
              <a:t>차례</a:t>
            </a:r>
            <a:endParaRPr lang="en-US" sz="4800" dirty="0"/>
          </a:p>
        </p:txBody>
      </p:sp>
      <p:sp>
        <p:nvSpPr>
          <p:cNvPr id="9" name="Oval 8"/>
          <p:cNvSpPr/>
          <p:nvPr/>
        </p:nvSpPr>
        <p:spPr>
          <a:xfrm>
            <a:off x="8801099" y="4846717"/>
            <a:ext cx="2759530" cy="176280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4800" dirty="0"/>
              <a:t>덕담</a:t>
            </a:r>
            <a:endParaRPr lang="en-US" sz="4800" dirty="0"/>
          </a:p>
        </p:txBody>
      </p:sp>
      <p:sp>
        <p:nvSpPr>
          <p:cNvPr id="10" name="Oval 9"/>
          <p:cNvSpPr/>
          <p:nvPr/>
        </p:nvSpPr>
        <p:spPr>
          <a:xfrm>
            <a:off x="6181424" y="3081130"/>
            <a:ext cx="2619675" cy="176558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4800" dirty="0"/>
              <a:t>세배</a:t>
            </a:r>
            <a:endParaRPr lang="en-US" sz="4800" dirty="0"/>
          </a:p>
        </p:txBody>
      </p:sp>
      <p:sp>
        <p:nvSpPr>
          <p:cNvPr id="12" name="Oval 11"/>
          <p:cNvSpPr/>
          <p:nvPr/>
        </p:nvSpPr>
        <p:spPr>
          <a:xfrm>
            <a:off x="581124" y="3081130"/>
            <a:ext cx="2752365" cy="176558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4800" dirty="0"/>
              <a:t>설빔</a:t>
            </a:r>
            <a:endParaRPr lang="en-US" sz="4800" dirty="0"/>
          </a:p>
        </p:txBody>
      </p:sp>
      <p:sp>
        <p:nvSpPr>
          <p:cNvPr id="3" name="Rounded Rectangle 2"/>
          <p:cNvSpPr/>
          <p:nvPr/>
        </p:nvSpPr>
        <p:spPr>
          <a:xfrm>
            <a:off x="1009561" y="1175658"/>
            <a:ext cx="3931920" cy="16435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/>
              <a:t>음력 정월 초하루 </a:t>
            </a:r>
            <a:r>
              <a:rPr lang="en-US" altLang="ko-KR" sz="3600" dirty="0"/>
              <a:t>(1</a:t>
            </a:r>
            <a:r>
              <a:rPr lang="ko-KR" altLang="en-US" sz="3600" dirty="0"/>
              <a:t>월 </a:t>
            </a:r>
            <a:r>
              <a:rPr lang="en-US" altLang="ko-KR" sz="3600" dirty="0"/>
              <a:t>1</a:t>
            </a:r>
            <a:r>
              <a:rPr lang="ko-KR" altLang="en-US" sz="3600" dirty="0"/>
              <a:t>일</a:t>
            </a:r>
            <a:r>
              <a:rPr lang="en-US" altLang="ko-KR" sz="3600" dirty="0"/>
              <a:t>)</a:t>
            </a:r>
            <a:endParaRPr lang="en-US" sz="3600" dirty="0"/>
          </a:p>
        </p:txBody>
      </p:sp>
      <p:sp>
        <p:nvSpPr>
          <p:cNvPr id="15" name="Rounded Rectangle 14"/>
          <p:cNvSpPr/>
          <p:nvPr/>
        </p:nvSpPr>
        <p:spPr>
          <a:xfrm>
            <a:off x="7163426" y="1175658"/>
            <a:ext cx="3931920" cy="16011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/>
              <a:t>사린다</a:t>
            </a:r>
            <a:r>
              <a:rPr lang="en-US" altLang="ko-KR" sz="3600" dirty="0"/>
              <a:t>, </a:t>
            </a:r>
            <a:r>
              <a:rPr lang="ko-KR" altLang="en-US" sz="3600" dirty="0"/>
              <a:t>사간다 </a:t>
            </a:r>
            <a:r>
              <a:rPr lang="en-US" altLang="ko-KR" sz="3600" dirty="0"/>
              <a:t>(‘</a:t>
            </a:r>
            <a:r>
              <a:rPr lang="ko-KR" altLang="en-US" sz="3600" dirty="0"/>
              <a:t>조심한다</a:t>
            </a:r>
            <a:r>
              <a:rPr lang="en-US" altLang="ko-KR" sz="3600" dirty="0"/>
              <a:t>’</a:t>
            </a:r>
            <a:r>
              <a:rPr lang="ko-KR" altLang="en-US" sz="3600" dirty="0"/>
              <a:t>는 뜻</a:t>
            </a:r>
            <a:r>
              <a:rPr lang="en-US" altLang="ko-KR" sz="3600" dirty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75883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98784"/>
            <a:ext cx="1948070" cy="983974"/>
          </a:xfrm>
        </p:spPr>
        <p:txBody>
          <a:bodyPr>
            <a:noAutofit/>
          </a:bodyPr>
          <a:lstStyle/>
          <a:p>
            <a:r>
              <a:rPr lang="ko-KR" altLang="en-US" sz="6600" b="1" dirty="0">
                <a:latin typeface="Gulim" panose="020B0600000101010101" pitchFamily="34" charset="-127"/>
                <a:ea typeface="Gulim" panose="020B0600000101010101" pitchFamily="34" charset="-127"/>
              </a:rPr>
              <a:t>설날 </a:t>
            </a:r>
            <a:endParaRPr lang="en-US" sz="6600" b="1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4" name="eBGGAsA-BE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38739" y="198783"/>
            <a:ext cx="9611139" cy="65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12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40080" y="1003852"/>
            <a:ext cx="5309106" cy="536646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r>
              <a:rPr lang="ko-KR" altLang="en-US" sz="4800" dirty="0"/>
              <a:t>차례</a:t>
            </a:r>
            <a:endParaRPr lang="en-US" sz="4800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25041" y="1"/>
            <a:ext cx="7848600" cy="123245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ko-KR" altLang="en-US" sz="6600" b="1" dirty="0">
                <a:latin typeface="Gulim" panose="020B0600000101010101" pitchFamily="34" charset="-127"/>
                <a:ea typeface="Gulim" panose="020B0600000101010101" pitchFamily="34" charset="-127"/>
              </a:rPr>
              <a:t>설날에 하는 일</a:t>
            </a:r>
            <a:endParaRPr lang="ko-KR" altLang="en-US" sz="6600" b="1" dirty="0"/>
          </a:p>
        </p:txBody>
      </p:sp>
      <p:pic>
        <p:nvPicPr>
          <p:cNvPr id="6146" name="Picture 2" descr="Image result for 설날 차례 지내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61" y="1232453"/>
            <a:ext cx="4770781" cy="397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6113462" y="1003852"/>
            <a:ext cx="5207208" cy="53664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r>
              <a:rPr lang="ko-KR" altLang="en-US" sz="4800" dirty="0"/>
              <a:t>세배</a:t>
            </a:r>
            <a:endParaRPr lang="en-US" sz="4800" dirty="0"/>
          </a:p>
        </p:txBody>
      </p:sp>
      <p:pic>
        <p:nvPicPr>
          <p:cNvPr id="6148" name="Picture 4" descr="Related 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36" y="1341783"/>
            <a:ext cx="4854090" cy="386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485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40080" y="1202635"/>
            <a:ext cx="5259594" cy="526773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r>
              <a:rPr lang="ko-KR" altLang="en-US" sz="4800" dirty="0"/>
              <a:t>설빔</a:t>
            </a:r>
            <a:endParaRPr lang="en-US" sz="4800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25041" y="267703"/>
            <a:ext cx="7848600" cy="105638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ko-KR" altLang="en-US" sz="7200" b="1" dirty="0">
                <a:latin typeface="Gulim" panose="020B0600000101010101" pitchFamily="34" charset="-127"/>
                <a:ea typeface="Gulim" panose="020B0600000101010101" pitchFamily="34" charset="-127"/>
              </a:rPr>
              <a:t>설날에 하는 일</a:t>
            </a:r>
            <a:endParaRPr lang="ko-KR" altLang="en-US" sz="72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6113462" y="1202635"/>
            <a:ext cx="5266842" cy="526773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endParaRPr lang="en-US" altLang="ko-KR" sz="4800" dirty="0"/>
          </a:p>
          <a:p>
            <a:pPr algn="ctr"/>
            <a:r>
              <a:rPr lang="ko-KR" altLang="en-US" sz="4800" dirty="0"/>
              <a:t>덕담듣기</a:t>
            </a:r>
            <a:endParaRPr lang="en-US" sz="4800" dirty="0"/>
          </a:p>
        </p:txBody>
      </p:sp>
      <p:pic>
        <p:nvPicPr>
          <p:cNvPr id="8196" name="Picture 4" descr="Image result for 한복 일러스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520688"/>
            <a:ext cx="4310919" cy="413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설날 덕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94" y="1520687"/>
            <a:ext cx="4678819" cy="399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910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40080" y="1192696"/>
            <a:ext cx="5166361" cy="536713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r>
              <a:rPr lang="ko-KR" altLang="en-US" sz="4800" dirty="0"/>
              <a:t>성묘</a:t>
            </a:r>
            <a:endParaRPr lang="en-US" sz="4800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25041" y="267703"/>
            <a:ext cx="7848600" cy="105638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ko-KR" altLang="en-US" sz="7200" b="1" dirty="0">
                <a:latin typeface="Gulim" panose="020B0600000101010101" pitchFamily="34" charset="-127"/>
                <a:ea typeface="Gulim" panose="020B0600000101010101" pitchFamily="34" charset="-127"/>
              </a:rPr>
              <a:t>설날에 하는 일</a:t>
            </a:r>
            <a:endParaRPr lang="ko-KR" altLang="en-US" sz="72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6113462" y="1192696"/>
            <a:ext cx="5266842" cy="51776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r>
              <a:rPr lang="ko-KR" altLang="en-US" sz="4800" dirty="0"/>
              <a:t>복조리 걸기</a:t>
            </a:r>
            <a:endParaRPr lang="en-US" sz="4800" dirty="0"/>
          </a:p>
        </p:txBody>
      </p:sp>
      <p:pic>
        <p:nvPicPr>
          <p:cNvPr id="9218" name="Picture 2" descr="Image result for 설날 성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32" y="1540566"/>
            <a:ext cx="4934255" cy="396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580" y="1540566"/>
            <a:ext cx="4826820" cy="379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27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26" y="237515"/>
            <a:ext cx="1172817" cy="2058424"/>
          </a:xfrm>
        </p:spPr>
        <p:txBody>
          <a:bodyPr>
            <a:noAutofit/>
          </a:bodyPr>
          <a:lstStyle/>
          <a:p>
            <a:r>
              <a:rPr lang="ko-KR" altLang="en-US" sz="7200" b="1" dirty="0">
                <a:latin typeface="Gulim" panose="020B0600000101010101" pitchFamily="34" charset="-127"/>
                <a:ea typeface="Gulim" panose="020B0600000101010101" pitchFamily="34" charset="-127"/>
              </a:rPr>
              <a:t>한복</a:t>
            </a:r>
            <a:endParaRPr lang="en-US" sz="7200" b="1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30680" y="119270"/>
            <a:ext cx="9144000" cy="673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80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89453"/>
            <a:ext cx="10364451" cy="1005000"/>
          </a:xfrm>
        </p:spPr>
        <p:txBody>
          <a:bodyPr>
            <a:noAutofit/>
          </a:bodyPr>
          <a:lstStyle/>
          <a:p>
            <a:r>
              <a:rPr lang="ko-KR" altLang="en-US" sz="7200" b="1" dirty="0">
                <a:latin typeface="Gulim" panose="020B0600000101010101" pitchFamily="34" charset="-127"/>
                <a:ea typeface="Gulim" panose="020B0600000101010101" pitchFamily="34" charset="-127"/>
              </a:rPr>
              <a:t>설날에 먹는 음식</a:t>
            </a:r>
            <a:endParaRPr lang="en-US" sz="7200" b="1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10242" name="Picture 2" descr="Image result for 설 음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817" y="3647661"/>
            <a:ext cx="3686784" cy="25066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Image result for 떡국 먹기  그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49" y="1094454"/>
            <a:ext cx="3645157" cy="26541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설 음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037" y="3647661"/>
            <a:ext cx="3626979" cy="25066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설 음식 떡잡채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44" y="1094453"/>
            <a:ext cx="3428708" cy="265411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47389" y="2816663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/>
              <a:t>떡국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514896" y="5792340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/>
              <a:t>삼색나물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9274561" y="2842966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/>
              <a:t>떡잡채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6987988" y="5792339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/>
              <a:t>전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95106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3774" y="145552"/>
            <a:ext cx="10364451" cy="101992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ko-KR" altLang="en-US" sz="7200" b="1" dirty="0">
                <a:latin typeface="Gulim" panose="020B0600000101010101" pitchFamily="34" charset="-127"/>
                <a:ea typeface="Gulim" panose="020B0600000101010101" pitchFamily="34" charset="-127"/>
              </a:rPr>
              <a:t>설날에 하는 놀이</a:t>
            </a:r>
          </a:p>
        </p:txBody>
      </p:sp>
      <p:pic>
        <p:nvPicPr>
          <p:cNvPr id="18436" name="Picture 4" descr="MCj041938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70" y="1165479"/>
            <a:ext cx="5519529" cy="473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Image result for 설놀이 팽이치기 일러스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479" y="1165479"/>
            <a:ext cx="4084982" cy="473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0571" y="5903496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/>
              <a:t>윷놀이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7825531" y="6027003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/>
              <a:t>팽이치기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01860158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207</TotalTime>
  <Words>60</Words>
  <Application>Microsoft Office PowerPoint</Application>
  <PresentationFormat>Widescreen</PresentationFormat>
  <Paragraphs>81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Gulim</vt:lpstr>
      <vt:lpstr>맑은 고딕</vt:lpstr>
      <vt:lpstr>Arial</vt:lpstr>
      <vt:lpstr>Tw Cen MT</vt:lpstr>
      <vt:lpstr>Droplet</vt:lpstr>
      <vt:lpstr>설</vt:lpstr>
      <vt:lpstr>설날</vt:lpstr>
      <vt:lpstr>설날 </vt:lpstr>
      <vt:lpstr>설날에 하는 일</vt:lpstr>
      <vt:lpstr>설날에 하는 일</vt:lpstr>
      <vt:lpstr>설날에 하는 일</vt:lpstr>
      <vt:lpstr>한복</vt:lpstr>
      <vt:lpstr>설날에 먹는 음식</vt:lpstr>
      <vt:lpstr>설날에 하는 놀이</vt:lpstr>
      <vt:lpstr>설날에 하는 놀이</vt:lpstr>
      <vt:lpstr>연만들기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jihee</dc:creator>
  <cp:lastModifiedBy>Sunmi Yoon</cp:lastModifiedBy>
  <cp:revision>20</cp:revision>
  <dcterms:created xsi:type="dcterms:W3CDTF">2017-10-21T01:51:07Z</dcterms:created>
  <dcterms:modified xsi:type="dcterms:W3CDTF">2017-11-03T03:26:11Z</dcterms:modified>
</cp:coreProperties>
</file>